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271" r:id="rId3"/>
    <p:sldId id="272" r:id="rId4"/>
    <p:sldId id="274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08" d="100"/>
          <a:sy n="108" d="100"/>
        </p:scale>
        <p:origin x="108" y="19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6/7/2021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6/7/2021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6/7/2021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6/7/2021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6/7/2021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latest/esp8266/tutorial/network_basics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3/index.md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son.org/json-en.html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Wi-Fi, </a:t>
            </a:r>
            <a:r>
              <a:rPr lang="en-US"/>
              <a:t>Dictionary, JSON</a:t>
            </a:r>
            <a:r>
              <a:rPr lang="en-US" dirty="0"/>
              <a:t>, Requests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Wi-Fi Connection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There are 2 different ways to utilize Wi-Fi on the ESP32: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One for the station – when ESP32 connects to a router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One for the access point – so other devices can connect to ESP32</a:t>
            </a:r>
          </a:p>
          <a:p>
            <a:r>
              <a:rPr lang="en-US" dirty="0">
                <a:solidFill>
                  <a:schemeClr val="tx2"/>
                </a:solidFill>
              </a:rPr>
              <a:t>We are going to utilize the station interface to connect the microcontroller to the existing network</a:t>
            </a:r>
          </a:p>
          <a:p>
            <a:r>
              <a:rPr lang="en-US" dirty="0">
                <a:solidFill>
                  <a:schemeClr val="tx2"/>
                </a:solidFill>
              </a:rPr>
              <a:t>Examine the documentation for </a:t>
            </a:r>
            <a:r>
              <a:rPr lang="en-US" dirty="0" err="1">
                <a:solidFill>
                  <a:schemeClr val="tx2"/>
                </a:solidFill>
              </a:rPr>
              <a:t>MicroPython</a:t>
            </a:r>
            <a:r>
              <a:rPr lang="en-US" dirty="0">
                <a:solidFill>
                  <a:schemeClr val="tx2"/>
                </a:solidFill>
              </a:rPr>
              <a:t> network module</a:t>
            </a:r>
          </a:p>
          <a:p>
            <a:r>
              <a:rPr lang="en-US" dirty="0">
                <a:solidFill>
                  <a:schemeClr val="tx2"/>
                </a:solidFill>
                <a:hlinkClick r:id="rId2"/>
              </a:rPr>
              <a:t>https://docs.micropython.org/en/latest/esp8266/tutorial/network_basics.html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Wi-Fi Connection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connect our microcontroller to the Wi-Fi network</a:t>
            </a:r>
          </a:p>
          <a:p>
            <a:r>
              <a:rPr lang="en-US" dirty="0"/>
              <a:t>Complete Python IOT </a:t>
            </a:r>
            <a:r>
              <a:rPr lang="en-US"/>
              <a:t>example 1-2</a:t>
            </a:r>
            <a:endParaRPr lang="en-US" dirty="0"/>
          </a:p>
          <a:p>
            <a:r>
              <a:rPr lang="en-US" dirty="0">
                <a:hlinkClick r:id="rId2"/>
              </a:rPr>
              <a:t>https://github.com/jgrissom/Python-IOT/blob/master/lesson03/index.md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JSON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 err="1"/>
              <a:t>Xxx</a:t>
            </a:r>
            <a:endParaRPr lang="en-US" dirty="0"/>
          </a:p>
          <a:p>
            <a:r>
              <a:rPr lang="en-US" dirty="0">
                <a:hlinkClick r:id="rId2"/>
              </a:rPr>
              <a:t>https://www.json.org/json-en.html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792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237176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19251</TotalTime>
  <Words>148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731</cp:revision>
  <dcterms:created xsi:type="dcterms:W3CDTF">2018-11-03T17:51:56Z</dcterms:created>
  <dcterms:modified xsi:type="dcterms:W3CDTF">2021-06-07T14:08:49Z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